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odoni FLF Bold" panose="020B0604020202020204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</p:embeddedFont>
    <p:embeddedFont>
      <p:font typeface="Open Sans Extra Bold" panose="020B0604020202020204" charset="0"/>
      <p:regular r:id="rId22"/>
    </p:embeddedFont>
    <p:embeddedFont>
      <p:font typeface="Open Sans Light" panose="020B0306030504020204" pitchFamily="34" charset="0"/>
      <p:regular r:id="rId23"/>
    </p:embeddedFont>
    <p:embeddedFont>
      <p:font typeface="Open Sans Ligh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3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4245" y="4286360"/>
            <a:ext cx="13899510" cy="1714281"/>
            <a:chOff x="0" y="0"/>
            <a:chExt cx="3660776" cy="451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0776" cy="451498"/>
            </a:xfrm>
            <a:custGeom>
              <a:avLst/>
              <a:gdLst/>
              <a:ahLst/>
              <a:cxnLst/>
              <a:rect l="l" t="t" r="r" b="b"/>
              <a:pathLst>
                <a:path w="3660776" h="451498">
                  <a:moveTo>
                    <a:pt x="28407" y="0"/>
                  </a:moveTo>
                  <a:lnTo>
                    <a:pt x="3632369" y="0"/>
                  </a:lnTo>
                  <a:cubicBezTo>
                    <a:pt x="3648058" y="0"/>
                    <a:pt x="3660776" y="12718"/>
                    <a:pt x="3660776" y="28407"/>
                  </a:cubicBezTo>
                  <a:lnTo>
                    <a:pt x="3660776" y="423091"/>
                  </a:lnTo>
                  <a:cubicBezTo>
                    <a:pt x="3660776" y="430625"/>
                    <a:pt x="3657783" y="437850"/>
                    <a:pt x="3652456" y="443178"/>
                  </a:cubicBezTo>
                  <a:cubicBezTo>
                    <a:pt x="3647129" y="448505"/>
                    <a:pt x="3639903" y="451498"/>
                    <a:pt x="3632369" y="451498"/>
                  </a:cubicBezTo>
                  <a:lnTo>
                    <a:pt x="28407" y="451498"/>
                  </a:lnTo>
                  <a:cubicBezTo>
                    <a:pt x="20873" y="451498"/>
                    <a:pt x="13647" y="448505"/>
                    <a:pt x="8320" y="443178"/>
                  </a:cubicBezTo>
                  <a:cubicBezTo>
                    <a:pt x="2993" y="437850"/>
                    <a:pt x="0" y="430625"/>
                    <a:pt x="0" y="423091"/>
                  </a:cubicBezTo>
                  <a:lnTo>
                    <a:pt x="0" y="28407"/>
                  </a:lnTo>
                  <a:cubicBezTo>
                    <a:pt x="0" y="20873"/>
                    <a:pt x="2993" y="13647"/>
                    <a:pt x="8320" y="8320"/>
                  </a:cubicBezTo>
                  <a:cubicBezTo>
                    <a:pt x="13647" y="2993"/>
                    <a:pt x="20873" y="0"/>
                    <a:pt x="2840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28190" y="6435405"/>
            <a:ext cx="2031621" cy="13851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74061" y="5143500"/>
            <a:ext cx="2786842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41566"/>
            <a:ext cx="4952131" cy="1016734"/>
            <a:chOff x="0" y="0"/>
            <a:chExt cx="1304265" cy="2677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4265" cy="267782"/>
            </a:xfrm>
            <a:custGeom>
              <a:avLst/>
              <a:gdLst/>
              <a:ahLst/>
              <a:cxnLst/>
              <a:rect l="l" t="t" r="r" b="b"/>
              <a:pathLst>
                <a:path w="1304265" h="267782">
                  <a:moveTo>
                    <a:pt x="79731" y="0"/>
                  </a:moveTo>
                  <a:lnTo>
                    <a:pt x="1224534" y="0"/>
                  </a:lnTo>
                  <a:cubicBezTo>
                    <a:pt x="1268568" y="0"/>
                    <a:pt x="1304265" y="35697"/>
                    <a:pt x="1304265" y="79731"/>
                  </a:cubicBezTo>
                  <a:lnTo>
                    <a:pt x="1304265" y="188051"/>
                  </a:lnTo>
                  <a:cubicBezTo>
                    <a:pt x="1304265" y="209197"/>
                    <a:pt x="1295865" y="229477"/>
                    <a:pt x="1280912" y="244429"/>
                  </a:cubicBezTo>
                  <a:cubicBezTo>
                    <a:pt x="1265960" y="259382"/>
                    <a:pt x="1245680" y="267782"/>
                    <a:pt x="1224534" y="267782"/>
                  </a:cubicBezTo>
                  <a:lnTo>
                    <a:pt x="79731" y="267782"/>
                  </a:lnTo>
                  <a:cubicBezTo>
                    <a:pt x="58585" y="267782"/>
                    <a:pt x="38305" y="259382"/>
                    <a:pt x="23353" y="244429"/>
                  </a:cubicBezTo>
                  <a:cubicBezTo>
                    <a:pt x="8400" y="229477"/>
                    <a:pt x="0" y="209197"/>
                    <a:pt x="0" y="188051"/>
                  </a:cubicBezTo>
                  <a:lnTo>
                    <a:pt x="0" y="79731"/>
                  </a:lnTo>
                  <a:cubicBezTo>
                    <a:pt x="0" y="58585"/>
                    <a:pt x="8400" y="38305"/>
                    <a:pt x="23353" y="23353"/>
                  </a:cubicBezTo>
                  <a:cubicBezTo>
                    <a:pt x="38305" y="8400"/>
                    <a:pt x="58585" y="0"/>
                    <a:pt x="7973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969" y="291402"/>
            <a:ext cx="5030618" cy="485209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51855" y="4286360"/>
            <a:ext cx="478428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Open Sans Light Bold"/>
              </a:rPr>
              <a:t>Arduino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2053" y="8510759"/>
            <a:ext cx="4345424" cy="43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Open Sans Light"/>
              </a:rPr>
              <a:t>João Pedro Dutra e Lucas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54763" y="2387089"/>
            <a:ext cx="11178474" cy="55128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16908" y="735509"/>
            <a:ext cx="6854184" cy="88159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99135" y="1973011"/>
            <a:ext cx="7663685" cy="6340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973011"/>
            <a:ext cx="7511373" cy="63409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40302" y="448310"/>
            <a:ext cx="403669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Operador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OR ( || 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53847" y="448310"/>
            <a:ext cx="464612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Operador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AND ( &amp;&amp; 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5311" y="2541339"/>
            <a:ext cx="8504163" cy="56779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04635" y="5380303"/>
            <a:ext cx="3399527" cy="33995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2654" y="2686031"/>
            <a:ext cx="6356958" cy="63569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32991" y="814415"/>
            <a:ext cx="1042201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Importante</a:t>
            </a: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 para: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0118" y="8719456"/>
            <a:ext cx="100236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Sensor LDR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29316" y="8934767"/>
            <a:ext cx="100236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Sensor de Umidade de Solo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6213" y="4360228"/>
            <a:ext cx="221557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Fim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9724" y="4360228"/>
            <a:ext cx="460855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Revisão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27910" y="4207828"/>
            <a:ext cx="363218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Aula 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32024" y="5774372"/>
            <a:ext cx="5223952" cy="64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Open Sans"/>
              </a:rPr>
              <a:t>Estruturas condicionais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093062" y="-11344068"/>
            <a:ext cx="2130606" cy="32975135"/>
            <a:chOff x="0" y="0"/>
            <a:chExt cx="561147" cy="8684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1147" cy="8684809"/>
            </a:xfrm>
            <a:custGeom>
              <a:avLst/>
              <a:gdLst/>
              <a:ahLst/>
              <a:cxnLst/>
              <a:rect l="l" t="t" r="r" b="b"/>
              <a:pathLst>
                <a:path w="561147" h="8684809">
                  <a:moveTo>
                    <a:pt x="0" y="0"/>
                  </a:moveTo>
                  <a:lnTo>
                    <a:pt x="561147" y="0"/>
                  </a:lnTo>
                  <a:lnTo>
                    <a:pt x="561147" y="8684809"/>
                  </a:lnTo>
                  <a:lnTo>
                    <a:pt x="0" y="8684809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00003" y="4572006"/>
            <a:ext cx="13287994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Light Bold"/>
              </a:rPr>
              <a:t>O que são estruturas condicionais?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99254" y="6239205"/>
            <a:ext cx="3089492" cy="43127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529656" y="1316983"/>
            <a:ext cx="5729644" cy="572964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BE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45092" y="2124405"/>
            <a:ext cx="3898773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316983"/>
            <a:ext cx="5729644" cy="57296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BE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6417" y="2514714"/>
            <a:ext cx="5414211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20903" y="3871290"/>
            <a:ext cx="1246193" cy="1401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11918" y="3974027"/>
            <a:ext cx="4984398" cy="69579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4040153" y="1312377"/>
            <a:ext cx="4143532" cy="33148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40153" y="2587480"/>
            <a:ext cx="41435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Não pode chover!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2429607" y="6447287"/>
            <a:ext cx="3906481" cy="31251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90508" y="7386310"/>
            <a:ext cx="378468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Meus pais deixam eu sair?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59762" y="4627202"/>
            <a:ext cx="3906481" cy="31251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224514" y="5566225"/>
            <a:ext cx="297697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Aonde eu vou?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6671689" y="2824938"/>
            <a:ext cx="3205690" cy="508106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4586962" y="5365471"/>
            <a:ext cx="1147039" cy="19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4606012" y="5384617"/>
            <a:ext cx="0" cy="267402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" name="Group 5"/>
          <p:cNvGrpSpPr/>
          <p:nvPr/>
        </p:nvGrpSpPr>
        <p:grpSpPr>
          <a:xfrm>
            <a:off x="2891758" y="8058640"/>
            <a:ext cx="3418762" cy="1616183"/>
            <a:chOff x="0" y="0"/>
            <a:chExt cx="900415" cy="4256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0415" cy="425661"/>
            </a:xfrm>
            <a:custGeom>
              <a:avLst/>
              <a:gdLst/>
              <a:ahLst/>
              <a:cxnLst/>
              <a:rect l="l" t="t" r="r" b="b"/>
              <a:pathLst>
                <a:path w="900415" h="425661">
                  <a:moveTo>
                    <a:pt x="0" y="0"/>
                  </a:moveTo>
                  <a:lnTo>
                    <a:pt x="900415" y="0"/>
                  </a:lnTo>
                  <a:lnTo>
                    <a:pt x="900415" y="425661"/>
                  </a:lnTo>
                  <a:lnTo>
                    <a:pt x="0" y="425661"/>
                  </a:lnTo>
                  <a:close/>
                </a:path>
              </a:pathLst>
            </a:custGeom>
            <a:solidFill>
              <a:srgbClr val="4B6EB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0815067" y="5346424"/>
            <a:ext cx="1650533" cy="19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H="1">
            <a:off x="12426663" y="5327420"/>
            <a:ext cx="20107" cy="27884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/>
          <p:nvPr/>
        </p:nvGrpSpPr>
        <p:grpSpPr>
          <a:xfrm>
            <a:off x="10756438" y="8107481"/>
            <a:ext cx="3418762" cy="1616183"/>
            <a:chOff x="0" y="0"/>
            <a:chExt cx="900415" cy="4256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0415" cy="425661"/>
            </a:xfrm>
            <a:custGeom>
              <a:avLst/>
              <a:gdLst/>
              <a:ahLst/>
              <a:cxnLst/>
              <a:rect l="l" t="t" r="r" b="b"/>
              <a:pathLst>
                <a:path w="900415" h="425661">
                  <a:moveTo>
                    <a:pt x="0" y="0"/>
                  </a:moveTo>
                  <a:lnTo>
                    <a:pt x="900415" y="0"/>
                  </a:lnTo>
                  <a:lnTo>
                    <a:pt x="900415" y="425661"/>
                  </a:lnTo>
                  <a:lnTo>
                    <a:pt x="0" y="425661"/>
                  </a:lnTo>
                  <a:close/>
                </a:path>
              </a:pathLst>
            </a:custGeom>
            <a:solidFill>
              <a:srgbClr val="4B6E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39017" y="2606828"/>
            <a:ext cx="8229600" cy="822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87743" y="1920721"/>
            <a:ext cx="3521757" cy="836627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29122" y="533929"/>
            <a:ext cx="1042736" cy="11923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431296" y="1328032"/>
            <a:ext cx="418074" cy="3982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814847" y="796116"/>
            <a:ext cx="242591" cy="23258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781050"/>
            <a:ext cx="5320903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Bodoni FLF Bold"/>
              </a:rPr>
              <a:t>Condição: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599479"/>
            <a:ext cx="11928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Algo que precisa acontecer para que outra coisa se realize.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70204" y="5003750"/>
            <a:ext cx="26086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Está de dia?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00180" y="8530128"/>
            <a:ext cx="41729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Desligar a luz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56438" y="8530128"/>
            <a:ext cx="3431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Ligar a Luz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84600" y="4563110"/>
            <a:ext cx="8214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Sim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94323" y="4490035"/>
            <a:ext cx="9042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Não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094323" y="929398"/>
            <a:ext cx="313291" cy="298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1288629" y="2235029"/>
            <a:ext cx="5970671" cy="5970671"/>
          </a:xfrm>
          <a:prstGeom prst="rect">
            <a:avLst/>
          </a:prstGeom>
        </p:spPr>
      </p:pic>
      <p:pic>
        <p:nvPicPr>
          <p:cNvPr id="5" name="Imagem 4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1FFE365E-9A8A-505C-2048-10D46AFAC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3000" y="2143125"/>
            <a:ext cx="800100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1973" y="4360228"/>
            <a:ext cx="57640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Programa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</Words>
  <Application>Microsoft Office PowerPoint</Application>
  <PresentationFormat>Personalizar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Bodoni FLF Bold</vt:lpstr>
      <vt:lpstr>Open Sans Light Bold</vt:lpstr>
      <vt:lpstr>Open Sans</vt:lpstr>
      <vt:lpstr>Open Sans Light</vt:lpstr>
      <vt:lpstr>Open Sans Extra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- Aula 3</dc:title>
  <cp:lastModifiedBy>Glenon Dutra</cp:lastModifiedBy>
  <cp:revision>2</cp:revision>
  <dcterms:created xsi:type="dcterms:W3CDTF">2006-08-16T00:00:00Z</dcterms:created>
  <dcterms:modified xsi:type="dcterms:W3CDTF">2023-05-26T03:18:58Z</dcterms:modified>
  <dc:identifier>DAFjr-AHBug</dc:identifier>
</cp:coreProperties>
</file>